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941" r:id="rId50"/>
    <p:sldId id="1617" r:id="rId51"/>
    <p:sldId id="1820" r:id="rId52"/>
    <p:sldId id="1618" r:id="rId53"/>
    <p:sldId id="1821" r:id="rId54"/>
    <p:sldId id="1819" r:id="rId55"/>
    <p:sldId id="1822" r:id="rId56"/>
    <p:sldId id="1696" r:id="rId57"/>
    <p:sldId id="16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0.33870967741935482</c:v>
                </c:pt>
                <c:pt idx="1">
                  <c:v>0.66129032258064513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7.3040143137955358</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2.3212517211121053E-2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0.56055190977203662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0.15627768146354093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1.6315167367560974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0.15627768146354004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0.5605519097720375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2.0309212095346751E-2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8.3228628138393841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0.28523959601901261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0.23988262370422841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2.5043404263821278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0.2398826237042293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0.45180354135557099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6.2851658137516866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6.4332385689365266</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0.10092622825925623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1.1502502102831915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9.1109074946909452E-2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6.8939124801888418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0.1413882254285781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0.11590106431550673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1.2099906043378823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0.11590106431550673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8.9406113368557527E-3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6.111112103307506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0.24364797918622472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9.3247293675498E-2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0.97348846530129318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9.3247293675499776E-2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5.4814117824992792E-2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7.0018167774692044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2.7717930803512481E-2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1.1968364850410733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0.11464107401379042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5.0377133629571524E-2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7.2513998237248751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4.1959407534658322E-2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9.7450520368795424E-2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1.017369553338126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9.7450520368795424E-2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0.27789553084341456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4.9079516599922082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6.2640359317511862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0.32</c:v>
                </c:pt>
                <c:pt idx="1">
                  <c:v>0.22500000000000001</c:v>
                </c:pt>
                <c:pt idx="2">
                  <c:v>0.26</c:v>
                </c:pt>
                <c:pt idx="3">
                  <c:v>0.19500000000000001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0.61173164305418837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0.17365292736188831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1.8129118292793969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0.17365292736188831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3.4760092245755381E-2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6.2118105469283176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0.48556611336429079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0.17647878699468045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1.842413401374964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0.17647878699468134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0.10809002305576687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6.3162613165740549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6.4668372668661993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0.19363130424954367</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9.9775206177081799E-2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1.0416389420851289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9.9775206177082687E-2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0.28121768446804118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5.417542191321469</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0.13096408999207121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0.11343780936488912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1.1842745734805558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0.11343780936488912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0.29911691426669673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6.4199465196142356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0.16436941676452932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0.11556731324683067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1.2065062907151338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0.11556731324682978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0.15892491827693256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6.6699411641826298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1.6164642409072449E-2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0.10541100208409659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1.1004758486806487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0.10541100208409571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4.800683082683399E-2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7.359919192346462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6.6217873015525441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0.2120800686123232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0.14283806295409196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1.4912090336443189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0.14283806295409196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0.14673880965743091</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5.1177444727218857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8.8604182094185191E-2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0.11847170142381458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1.2368276896277015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0.11847170142381369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0.42494576234518266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0.15905708513378336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5.3731362894331527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0.38500000000000001</c:v>
                </c:pt>
                <c:pt idx="1">
                  <c:v>0.60499999999999998</c:v>
                </c:pt>
                <c:pt idx="2">
                  <c:v>0</c:v>
                </c:pt>
                <c:pt idx="3">
                  <c:v>0.01</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0.11273846333591298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9.6857439095690445E-2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1.0111778693160307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9.6857439095691333E-2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0.3434181504066558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6.9916440820949548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2.1960395186689574E-2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9.6994582939109897E-2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1.0126096315087425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9.6994582939110785E-2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0.34790955557365066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0.18121233203127751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7.1624351276261669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0.30231570156012388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0.12138587241606658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1.2672512197383607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0.12138587241606835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6.4332605871147308E-2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8.4639765358865606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8.1181639983716991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8.3161023792070132E-2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0.12283118024904471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1.2823400276678285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3.1832910825116301E-2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8.1181639983716991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5.3170769597904624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0.28242134148346709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0.18374893187031116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1.9183126784320019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0.18374893187031116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0.65908844893187535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6.3584073524329376E-2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4.6134157493889152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6.2740998012419169E-2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0.16438339931131463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1.7161392766365022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0.16438339931131463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0.34030401027076351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6.0207381701920104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7.0506171355445098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0.44238555056385032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0.15920267456955273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1.6620532481930592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0.15920267456955273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0.57104355807581086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0.18336283660407471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5.6359662474278549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c:v>
                </c:pt>
                <c:pt idx="1">
                  <c:v>0.01</c:v>
                </c:pt>
                <c:pt idx="2">
                  <c:v>1.4999999999999999E-2</c:v>
                </c:pt>
                <c:pt idx="3">
                  <c:v>0.01</c:v>
                </c:pt>
                <c:pt idx="4">
                  <c:v>0</c:v>
                </c:pt>
                <c:pt idx="5">
                  <c:v>2.5000000000000001E-2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0.19679768610606629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0.12637144527136623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1.3192998902814823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0.12637144527136712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0.28556149101880202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8.4652680236611637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3.540818281687161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5.59492280960594E-3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1.118062770979241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0.10709559616700215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0.38414084722388164</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0.50583419122580597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1.5561548328205661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1.3054597049651839E-2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0.12086008442941298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1.2617620680426231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0.12086008442941276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0.43351264561679015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9.1247979463531248E-2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2.618306124220855</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0.24759550440724398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0.10098864412311803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1.0543070614188288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0.10098864412311803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0.36223584070582504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7.9447817402265919E-2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1.6977660468492199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0.2126711791109468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0.11314256490430408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1.1811922633619973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0.11314256490430452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0.40583069981371889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7.8925079889790695E-2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4.3173875647502511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1.7183480500572834E-2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0.14437690925201219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1.5072743698256597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0.14437690925201174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0.43872725822436909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4.6475286413780816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0.10706032959924361</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0.13750860263165077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1.4355702269221453</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0.13750860263165077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0.16585703511484073</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6.4077664801039944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4.7915752341164879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0.40563202536977094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0.17575442812615982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1.8348511979538422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0.17575442812615982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0.25552149399833723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5.0936816733436867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0.29230769230769232</c:v>
                </c:pt>
                <c:pt idx="1">
                  <c:v>1.5384615384615391E-2</c:v>
                </c:pt>
                <c:pt idx="2">
                  <c:v>0.59487179487179487</c:v>
                </c:pt>
                <c:pt idx="3">
                  <c:v>0</c:v>
                </c:pt>
                <c:pt idx="4">
                  <c:v>0</c:v>
                </c:pt>
                <c:pt idx="5">
                  <c:v>1.5384615384615391E-2</c:v>
                </c:pt>
                <c:pt idx="6">
                  <c:v>0</c:v>
                </c:pt>
                <c:pt idx="7">
                  <c:v>3.5897435897435888E-2</c:v>
                </c:pt>
                <c:pt idx="8">
                  <c:v>4.6153846153846156E-2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0.10512582141414573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1.3817765225432961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0.13235587866120824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0.28487679538801647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4.4894687948892891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7.9288341651220016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6.9829040897926298E-2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0.28273287423682714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7.8823811477555239E-2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0.82290936540763049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7.8823811477555239E-2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6.9248953657236711E-2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7.8856938942872246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0.24430549368167842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9.5474873591613552E-2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0.99674408236424306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9.5474873591612663E-2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7.7161865465871671E-2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7.9719744359567786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6.9257240383087186</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0.14661187367132555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0.10398011007331309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1.0855375398817237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0.10398011007331309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0.31173531239863106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6.9257240383087186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3.0440640684875842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0.10388313040114205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1.8070883859100138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0.1730951186631482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0.2917254182869824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3.0440640684875842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33</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General</c:formatCode>
                <c:ptCount val="3"/>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7.1624351276261669</c:v>
                </c:pt>
                <c:pt idx="1">
                  <c:v>1.6977660468492199</c:v>
                </c:pt>
                <c:pt idx="2">
                  <c:v>5.3731362894331527</c:v>
                </c:pt>
                <c:pt idx="3">
                  <c:v>5.1177444727218857</c:v>
                </c:pt>
                <c:pt idx="4">
                  <c:v>8.1181639983716991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7.787694921506338</c:v>
                </c:pt>
                <c:pt idx="1">
                  <c:v>2.166042399085196</c:v>
                </c:pt>
                <c:pt idx="2">
                  <c:v>5.7740511607097202</c:v>
                </c:pt>
                <c:pt idx="3">
                  <c:v>5.5074133957026294</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8.3228628138393841</c:v>
                </c:pt>
                <c:pt idx="1">
                  <c:v>8.4652680236611637</c:v>
                </c:pt>
                <c:pt idx="2">
                  <c:v>6.4077664801039944</c:v>
                </c:pt>
                <c:pt idx="3">
                  <c:v>6.2118105469283176</c:v>
                </c:pt>
                <c:pt idx="4">
                  <c:v>6.4199465196142356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7.9377322621114672</c:v>
                </c:pt>
                <c:pt idx="2">
                  <c:v>5.8824670161889134</c:v>
                </c:pt>
                <c:pt idx="3">
                  <c:v>5.8005759513841548</c:v>
                </c:pt>
                <c:pt idx="4">
                  <c:v>6.045946619027581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801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074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513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37.xml"/><Relationship Id="rId7" Type="http://schemas.openxmlformats.org/officeDocument/2006/relationships/slide" Target="slide7.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6.xml"/><Relationship Id="rId30"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Cheshire and Wirral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8060137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4119774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9465070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10478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Cheshire and Wirral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supported service users to make decisions about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what will happen if they stop taking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000876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95195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188112938"/>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94643180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554191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379507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562982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55541445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26916481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17970972"/>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381420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29705036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7"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7"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27"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27"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27"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27"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27"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7"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27"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28"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29"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30"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27"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31"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1289822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576930112"/>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3590394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164724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2200511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2113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876370"/>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9578427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976500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81480939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4589508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34323392"/>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519308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62157924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000807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97233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50457009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66564223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92332243"/>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901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1029805"/>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6632566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4514727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5010883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111038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28908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3918421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7688870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11285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22723178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02062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9400719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2120030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0214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4729326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12629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03333865"/>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2440051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9823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49593536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497103105"/>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41276380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2606254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25551387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4223216"/>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16443250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81999844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159468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6199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61707775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97124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517167077"/>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152658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562299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84922966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154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49517152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8448696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38576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242813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2519172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733384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021201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7236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4862388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RXA Cheshire and Wirral Partnership NHS Foundation Trust </a:t>
            </a:r>
            <a:r>
              <a:rPr lang="en-GB" sz="1400" b="0" dirty="0">
                <a:solidFill>
                  <a:prstClr val="black"/>
                </a:solidFill>
                <a:latin typeface="Arial"/>
              </a:rPr>
              <a:t>does not have any historical comparisons due to a significant change in the sampling profile. </a:t>
            </a:r>
          </a:p>
        </p:txBody>
      </p:sp>
    </p:spTree>
    <p:extLst>
      <p:ext uri="{BB962C8B-B14F-4D97-AF65-F5344CB8AC3E}">
        <p14:creationId xmlns:p14="http://schemas.microsoft.com/office/powerpoint/2010/main" val="61868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5919839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5973428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33773799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790704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148858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64458511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25013191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4738297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57567630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24267</TotalTime>
  <Words>7225</Words>
  <Application>Microsoft Office PowerPoint</Application>
  <PresentationFormat>Widescreen</PresentationFormat>
  <Paragraphs>837</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Calibri Light</vt:lpstr>
      <vt:lpstr>Courier New</vt:lpstr>
      <vt:lpstr>Wingdings</vt:lpstr>
      <vt:lpstr>Office Theme</vt:lpstr>
      <vt:lpstr>Cheshire and Wirral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